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4"/>
  </p:notesMasterIdLst>
  <p:sldIdLst>
    <p:sldId id="256" r:id="rId3"/>
    <p:sldId id="257" r:id="rId4"/>
    <p:sldId id="259" r:id="rId5"/>
    <p:sldId id="581" r:id="rId6"/>
    <p:sldId id="499" r:id="rId7"/>
    <p:sldId id="500" r:id="rId8"/>
    <p:sldId id="258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1" r:id="rId17"/>
    <p:sldId id="501" r:id="rId18"/>
    <p:sldId id="502" r:id="rId19"/>
    <p:sldId id="503" r:id="rId20"/>
    <p:sldId id="504" r:id="rId21"/>
    <p:sldId id="505" r:id="rId22"/>
    <p:sldId id="262" r:id="rId23"/>
    <p:sldId id="263" r:id="rId24"/>
    <p:sldId id="264" r:id="rId25"/>
    <p:sldId id="265" r:id="rId26"/>
    <p:sldId id="266" r:id="rId27"/>
    <p:sldId id="267" r:id="rId28"/>
    <p:sldId id="506" r:id="rId29"/>
    <p:sldId id="507" r:id="rId30"/>
    <p:sldId id="508" r:id="rId31"/>
    <p:sldId id="509" r:id="rId32"/>
    <p:sldId id="268" r:id="rId33"/>
    <p:sldId id="269" r:id="rId34"/>
    <p:sldId id="270" r:id="rId35"/>
    <p:sldId id="271" r:id="rId36"/>
    <p:sldId id="582" r:id="rId37"/>
    <p:sldId id="510" r:id="rId38"/>
    <p:sldId id="511" r:id="rId39"/>
    <p:sldId id="512" r:id="rId40"/>
    <p:sldId id="513" r:id="rId41"/>
    <p:sldId id="514" r:id="rId42"/>
    <p:sldId id="515" r:id="rId43"/>
    <p:sldId id="516" r:id="rId44"/>
    <p:sldId id="517" r:id="rId45"/>
    <p:sldId id="273" r:id="rId46"/>
    <p:sldId id="583" r:id="rId47"/>
    <p:sldId id="584" r:id="rId48"/>
    <p:sldId id="274" r:id="rId49"/>
    <p:sldId id="585" r:id="rId50"/>
    <p:sldId id="275" r:id="rId51"/>
    <p:sldId id="276" r:id="rId52"/>
    <p:sldId id="277" r:id="rId53"/>
    <p:sldId id="278" r:id="rId54"/>
    <p:sldId id="279" r:id="rId55"/>
    <p:sldId id="280" r:id="rId56"/>
    <p:sldId id="570" r:id="rId57"/>
    <p:sldId id="555" r:id="rId58"/>
    <p:sldId id="309" r:id="rId59"/>
    <p:sldId id="556" r:id="rId60"/>
    <p:sldId id="571" r:id="rId61"/>
    <p:sldId id="572" r:id="rId62"/>
    <p:sldId id="573" r:id="rId63"/>
    <p:sldId id="574" r:id="rId64"/>
    <p:sldId id="575" r:id="rId65"/>
    <p:sldId id="576" r:id="rId66"/>
    <p:sldId id="577" r:id="rId67"/>
    <p:sldId id="578" r:id="rId68"/>
    <p:sldId id="283" r:id="rId69"/>
    <p:sldId id="580" r:id="rId70"/>
    <p:sldId id="563" r:id="rId71"/>
    <p:sldId id="579" r:id="rId72"/>
    <p:sldId id="564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FD188-72CC-4FA9-A5CE-FFE0F476A55A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25DFD-A920-4E3E-A8B4-7E0021E42EE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2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00FC0-9606-4230-B9E2-30A044F06FAE}" type="slidenum">
              <a:rPr lang="en-US" altLang="en-US"/>
              <a:pPr/>
              <a:t>56</a:t>
            </a:fld>
            <a:endParaRPr lang="en-US" altLang="en-US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532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E33A3-77EB-4224-AF21-49160BCD2D9A}" type="slidenum">
              <a:rPr lang="en-US" altLang="en-US"/>
              <a:pPr/>
              <a:t>57</a:t>
            </a:fld>
            <a:endParaRPr lang="en-US" alt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436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BDA7-9DE5-4DDE-839D-E8A04913D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75F3C-ED7A-47E4-9FC0-5B67D88B2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2BB86-6FEF-46D3-94D3-1EC48BD1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888DC-D73E-4244-8249-29C69D7C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32A57-27F3-469A-8839-972B4D03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162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98E3-A9AA-4D04-98FE-7112FBE3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07EFB-CA09-40B3-8004-20267BF16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76204-4ED5-4608-BFDE-6B4BBAA0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7E5C5-CE14-4A57-AFE9-CB0488F7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44BDE-E00E-4819-8D06-81E54AC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211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4607C3-FCEA-4ED6-8031-5EBFFBCC0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B28DB-3EAE-49AD-810E-870105331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D7B6D-03B6-4266-9D88-532887A3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88B27-1A9D-4ED6-A407-361A157E8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75541-6EF8-4EC9-BD51-D95A8520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2422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323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4594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3236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4116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6594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3497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4895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031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CE37-1452-4C2D-A5AD-EF1D83AE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385F-792B-4C38-82DA-B8D6CF69D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4EC84-92D0-4263-9DAC-DF73657D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4EAD8-163F-4E96-A7D1-BA33E22B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B3814-4A73-4098-B278-428CECB3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8600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1122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0569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242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899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04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1559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1083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84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0632-F39D-4556-BD16-113DAFD9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23A51-EFC1-453C-B980-48BBD2FAC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90D62-50EB-4C24-9041-FFB97930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E6423-F2A6-485B-9519-4633DADD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2F7EC-E334-4E75-AF54-5429A640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711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0670-A5ED-4AE0-9B8F-61279B37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76ECB-8CAE-41EC-87C6-5EEE568D0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9F332-0CA7-4F7F-AB3E-0BB31550E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2E31C-5207-476D-8EC2-DCA0FDA0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0F063-25C9-49FB-BB8F-8791A289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8916D-2300-4EE6-A2B7-0B1010F1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98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4772-CBB1-45C9-A7A4-5404B29F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4D1-255E-4A8D-B1DB-186A359A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9CABC-6560-4C80-878A-B455F1C65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6D7FB-CB8E-4CD3-AAE0-62ECACFE4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FB4CC-B5C2-443C-BF2A-FF6A91624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567ECD-CCD8-40DD-9D5A-798D8553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65439-2079-4D5B-A476-569A3E74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5FF2A6-A582-4666-BC8B-F4D65728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909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C56D-345C-4688-8942-959E3986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817AC-15AB-4992-AEAC-7133D556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BD966-383D-4895-A2D3-19B89E4B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3888C-74A5-4D60-9B7C-E4B5B87F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199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9D4A2-D8A7-42B3-8CF2-E422213B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1235F-7811-4728-8B0C-10642CCE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9BD8F-B745-49B4-BDFA-11698EE3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818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CB47-1825-4F70-86B3-1781166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00DF7-07DF-4DD0-9B10-224B6F5C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D79B8-E6FA-45E8-B865-0499D1F2A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42839-CD6C-4850-BAA6-6DAD6877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322AE-8A57-40D4-B10D-4087D90A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3CED6-5672-480D-B784-29F94644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945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5EFD-D72D-41FB-A203-A3A2DBD8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3AAE5-7865-43D1-9A0F-D79333400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E8256-7762-497E-AB40-E52CFF4D9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04286-C5EA-403E-AE38-9EDDC338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57047-F05C-4B59-94A9-6BE9D435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3C38B-696D-494F-84BD-70AA0AF0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164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E81A-37D0-4135-B092-C42C4251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D8258-ACC4-4A8F-A34C-69F3252A5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54F39-4218-44F3-97AF-A9A0BA238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0A724-48F5-428B-BB2F-FC70320E1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F32D-A115-44BB-9FB3-9B8A6EC23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875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BA033-FEB1-4BFF-8E5F-F624D0BF00EE}" type="datetimeFigureOut">
              <a:rPr lang="en-AU" smtClean="0"/>
              <a:t>30/03/2021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0914A-BDE5-434C-877E-8B9AE096E99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22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come to our church free image">
            <a:extLst>
              <a:ext uri="{FF2B5EF4-FFF2-40B4-BE49-F238E27FC236}">
                <a16:creationId xmlns:a16="http://schemas.microsoft.com/office/drawing/2014/main" id="{54C0F2B3-A45A-451F-8070-CFABAFEF6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6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627954A7-752C-4DA1-BED9-1C388500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4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16 The LORD's right hand is lifted high; </a:t>
            </a:r>
            <a:b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“The LORD's right hand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has done mighty things!" </a:t>
            </a:r>
          </a:p>
          <a:p>
            <a:pPr algn="ctr" eaLnBrk="1" hangingPunct="1">
              <a:lnSpc>
                <a:spcPct val="150000"/>
              </a:lnSpc>
            </a:pPr>
            <a:endParaRPr lang="en-US" altLang="en-US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17 I will not die but live, </a:t>
            </a:r>
            <a:b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400" b="1" i="1" spc="-300" dirty="0">
                <a:solidFill>
                  <a:schemeClr val="bg1"/>
                </a:solidFill>
                <a:latin typeface="Bookman Old Style" panose="02050604050505020204" pitchFamily="18" charset="0"/>
              </a:rPr>
              <a:t>and will proclaim what the LORD has done.</a:t>
            </a:r>
            <a:r>
              <a:rPr lang="en-US" altLang="en-US" sz="4400" b="1" spc="-3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ECB27AFB-5472-4CAD-90C2-A58D20D28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86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400" b="1" spc="-150" dirty="0">
                <a:solidFill>
                  <a:schemeClr val="bg1"/>
                </a:solidFill>
                <a:latin typeface="Bookman Old Style" panose="02050604050505020204" pitchFamily="18" charset="0"/>
              </a:rPr>
              <a:t>18 The LORD has chastened me severely, </a:t>
            </a:r>
            <a:b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but He has not given me over to death </a:t>
            </a:r>
          </a:p>
          <a:p>
            <a:pPr algn="ctr" eaLnBrk="1" hangingPunct="1">
              <a:lnSpc>
                <a:spcPct val="150000"/>
              </a:lnSpc>
            </a:pPr>
            <a:endParaRPr lang="en-US" altLang="en-US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en-US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i="1" spc="-150" dirty="0">
                <a:solidFill>
                  <a:schemeClr val="bg1"/>
                </a:solidFill>
                <a:latin typeface="Bookman Old Style" panose="02050604050505020204" pitchFamily="18" charset="0"/>
              </a:rPr>
              <a:t>19 Open for me the gates of righteousness;</a:t>
            </a:r>
            <a:b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400" b="1" i="1" spc="-150" dirty="0">
                <a:solidFill>
                  <a:schemeClr val="bg1"/>
                </a:solidFill>
                <a:latin typeface="Bookman Old Style" panose="02050604050505020204" pitchFamily="18" charset="0"/>
              </a:rPr>
              <a:t>I will enter and give thanks to the LORD.</a:t>
            </a:r>
            <a:r>
              <a:rPr lang="en-US" altLang="en-US" sz="4400" b="1" spc="-15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7154E22B-2723-4F5E-98C8-E2A961D73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4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20 This is the gate of the LORD </a:t>
            </a:r>
            <a:b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through which the righteous may enter. </a:t>
            </a:r>
          </a:p>
          <a:p>
            <a:pPr eaLnBrk="1" hangingPunct="1">
              <a:lnSpc>
                <a:spcPct val="150000"/>
              </a:lnSpc>
            </a:pPr>
            <a:endParaRPr lang="en-US" altLang="en-US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21 I will give You thanks,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for You answered me; </a:t>
            </a:r>
            <a:b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You have become my salvation.</a:t>
            </a:r>
            <a: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6C0D894E-25F3-4F23-B828-7E3E516E6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445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22 The stone the builders rejected </a:t>
            </a:r>
            <a:b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has become the capstone; </a:t>
            </a:r>
          </a:p>
          <a:p>
            <a:pPr eaLnBrk="1" hangingPunct="1">
              <a:lnSpc>
                <a:spcPct val="150000"/>
              </a:lnSpc>
            </a:pPr>
            <a:endParaRPr lang="en-US" altLang="en-US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23 the LORD has done this, </a:t>
            </a:r>
            <a:b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and it is marvellous in our eyes.</a:t>
            </a:r>
            <a: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49869AA7-120B-4362-BEF1-D02138BA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00560" cy="403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24</a:t>
            </a:r>
            <a:r>
              <a:rPr lang="en-US" alt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This is the day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LORD has made; </a:t>
            </a:r>
            <a:b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let us rejoice and be glad in it.</a:t>
            </a:r>
            <a:r>
              <a:rPr lang="en-US" altLang="en-US" sz="4400" b="1" dirty="0">
                <a:latin typeface="Bookman Old Style" panose="02050604050505020204" pitchFamily="18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Amen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89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7C481196-C386-42FB-88C2-724BEF2CC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051" name="Text Box 5">
            <a:extLst>
              <a:ext uri="{FF2B5EF4-FFF2-40B4-BE49-F238E27FC236}">
                <a16:creationId xmlns:a16="http://schemas.microsoft.com/office/drawing/2014/main" id="{31D254C1-E26A-41BA-A1CA-4A261987D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70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All glory, praise, and honour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To You, O Christ, we sing, </a:t>
            </a:r>
            <a:br>
              <a:rPr lang="en-US" altLang="en-US" sz="3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altLang="en-US" sz="3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To whom the lips of children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Made sweet hosannas ring! </a:t>
            </a:r>
            <a:endParaRPr lang="en-AU" altLang="en-US" sz="3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You are the king of Israel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You are David’s royal son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Who came in the Lord’s name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As king and blessed one.</a:t>
            </a:r>
            <a:endParaRPr lang="en-US" alt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B2ABF032-3D33-4B9B-AD5D-29F29DE17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All glory, praise, and honour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You, O Christ, we sing.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O Promised One of Israel,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Of David's royal line, </a:t>
            </a:r>
            <a:endParaRPr lang="en-AU" altLang="en-US" sz="38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The company of angels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Are praising you on high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mortals and all creatures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exultant make their reply.</a:t>
            </a:r>
            <a:endParaRPr lang="en-US" altLang="en-US" sz="38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FFB4184C-EF0E-42BF-9583-BDB60CFB4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All glory, praise, and honour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You, O Christ, we sing.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As You received their praises,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Receive our prayers today,</a:t>
            </a:r>
            <a:r>
              <a:rPr lang="en-US" altLang="en-US" sz="3800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endParaRPr lang="en-US" altLang="en-US" sz="38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The people of the Hebrews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with palms before you went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prayer and anthems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we offer you this day.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1BDDF3DB-3038-4722-BBCF-24FBD3E34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All glory, praise, and honour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You, O Christ, we sing, </a:t>
            </a:r>
            <a:br>
              <a:rPr lang="en-US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whom the lips of children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Made sweet hosannas ring!</a:t>
            </a:r>
            <a:endParaRPr lang="en-AU" altLang="en-US" sz="38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You before Your passion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They sang their hymns of praise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You now exalted high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Our Melody of praise.</a:t>
            </a:r>
            <a:endParaRPr lang="en-US" altLang="en-US" sz="38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Ways to Celebrate Palm Sunday at Home This Year">
            <a:extLst>
              <a:ext uri="{FF2B5EF4-FFF2-40B4-BE49-F238E27FC236}">
                <a16:creationId xmlns:a16="http://schemas.microsoft.com/office/drawing/2014/main" id="{41374308-2529-4548-ABC8-3B7307711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3" y="0"/>
            <a:ext cx="1221422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0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FB27B07D-EBBE-4FAC-A726-06A8A51C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AU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All glory, praise, and honour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AU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You Redeemer king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AU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whom the lips of children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AU" altLang="en-US" sz="38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Made sweet hosannas sing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You did receive our praises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Accept the prayers we bring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You delight in right living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3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Good Lord and gracious King.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53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pril 14, 2019 Announcements - Ozark Baptist Church">
            <a:extLst>
              <a:ext uri="{FF2B5EF4-FFF2-40B4-BE49-F238E27FC236}">
                <a16:creationId xmlns:a16="http://schemas.microsoft.com/office/drawing/2014/main" id="{D18F2BF9-C499-4030-B121-4C1D3929E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49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ildren sharing and learning to share | Raising Children Network">
            <a:extLst>
              <a:ext uri="{FF2B5EF4-FFF2-40B4-BE49-F238E27FC236}">
                <a16:creationId xmlns:a16="http://schemas.microsoft.com/office/drawing/2014/main" id="{4FE5FFBB-199B-4C4E-A7C1-30E67339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95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actical Advice for Increasing Your Church's Giving — Mission Northwest">
            <a:extLst>
              <a:ext uri="{FF2B5EF4-FFF2-40B4-BE49-F238E27FC236}">
                <a16:creationId xmlns:a16="http://schemas.microsoft.com/office/drawing/2014/main" id="{CC406D95-F98F-4EE0-BBBA-5457CD4A4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6756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543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353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HE BOOK OF PHILIPPIANS ON STEEMIT BLOCKCHAIN — Steemit">
            <a:extLst>
              <a:ext uri="{FF2B5EF4-FFF2-40B4-BE49-F238E27FC236}">
                <a16:creationId xmlns:a16="http://schemas.microsoft.com/office/drawing/2014/main" id="{0054747F-4198-4A5C-B853-3E26DCF4F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12219214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97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658598-CEC8-469A-9C19-4254D74B12BA}"/>
              </a:ext>
            </a:extLst>
          </p:cNvPr>
          <p:cNvSpPr txBox="1"/>
          <p:nvPr/>
        </p:nvSpPr>
        <p:spPr>
          <a:xfrm>
            <a:off x="0" y="0"/>
            <a:ext cx="121920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Therefore if you have any encouragement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being united with Christ,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any comfort from his love,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any common sharing in the Spirit, 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any tenderness and compassion, </a:t>
            </a:r>
          </a:p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 make my joy complete by being like-minded, having the same love, being one in spirit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of one mind.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nothing out of selfish ambition or vain conceit. Rather, in humility value others above yourselves,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looking to your own interests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each of you to the interests of the others.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55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45C1CE-DA35-4861-839A-59E88AC2819A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your relationships with one another,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the same mindset as Christ Jesus:</a:t>
            </a:r>
          </a:p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Who, being in very nature God,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did not consider equality with God something to be used to his own advantage;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rather, he made himself nothing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by taking the very nature of a servant,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being made in human likeness.</a:t>
            </a:r>
          </a:p>
        </p:txBody>
      </p:sp>
    </p:spTree>
    <p:extLst>
      <p:ext uri="{BB962C8B-B14F-4D97-AF65-F5344CB8AC3E}">
        <p14:creationId xmlns:p14="http://schemas.microsoft.com/office/powerpoint/2010/main" val="3809199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72FC77-AC29-484F-8C64-FAC588834282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being found in appearance as a man,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he humbled himself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by becoming obedient to death—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even death on a cross!</a:t>
            </a:r>
          </a:p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Therefore God exalted him to the highest place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gave him the name that is above every name,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at the name of Jesus every knee should bow,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in heaven and on earth and under the earth,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every tongue acknowledge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Jesus Christ is Lord,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to the glory of God the Father.</a:t>
            </a:r>
          </a:p>
        </p:txBody>
      </p:sp>
    </p:spTree>
    <p:extLst>
      <p:ext uri="{BB962C8B-B14F-4D97-AF65-F5344CB8AC3E}">
        <p14:creationId xmlns:p14="http://schemas.microsoft.com/office/powerpoint/2010/main" val="106593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 candle flame - animated GIF on GIFER - by Thetamand">
            <a:extLst>
              <a:ext uri="{FF2B5EF4-FFF2-40B4-BE49-F238E27FC236}">
                <a16:creationId xmlns:a16="http://schemas.microsoft.com/office/drawing/2014/main" id="{8AA0B4A3-2836-464A-AD51-A649E38D6B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"/>
            <a:ext cx="12951035" cy="6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2C721-8BE0-40F5-85AE-E65A98EA213C}"/>
              </a:ext>
            </a:extLst>
          </p:cNvPr>
          <p:cNvSpPr txBox="1"/>
          <p:nvPr/>
        </p:nvSpPr>
        <p:spPr>
          <a:xfrm>
            <a:off x="0" y="406400"/>
            <a:ext cx="55473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Lighting the Christ Candle</a:t>
            </a:r>
            <a:endParaRPr lang="en-AU" sz="9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23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071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ospel of Mark – Grace and Peace, Joanne">
            <a:extLst>
              <a:ext uri="{FF2B5EF4-FFF2-40B4-BE49-F238E27FC236}">
                <a16:creationId xmlns:a16="http://schemas.microsoft.com/office/drawing/2014/main" id="{AE267CD6-CB75-4A17-B7C6-86E292AB1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12192000" cy="69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15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9B2833-1A2B-4FFA-97FC-7BB081A64BDB}"/>
              </a:ext>
            </a:extLst>
          </p:cNvPr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they approached Jerusalem and came to Bethphage and Bethany at the Mount of Olives, Jesus sent two of his disciples, </a:t>
            </a:r>
          </a:p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saying to them, “Go to the village ahead of you, and just as you enter it, you will find a colt tied there, which no one has ever ridden. 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Untie it and bring it here. </a:t>
            </a:r>
          </a:p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anyone asks you, ‘Why are you doing this?’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say, ‘The Lord needs it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will send it back here shortly.’”</a:t>
            </a:r>
          </a:p>
        </p:txBody>
      </p:sp>
    </p:spTree>
    <p:extLst>
      <p:ext uri="{BB962C8B-B14F-4D97-AF65-F5344CB8AC3E}">
        <p14:creationId xmlns:p14="http://schemas.microsoft.com/office/powerpoint/2010/main" val="2394711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5BD22E-98D9-4FD7-9E6D-FCCC7C86CF0A}"/>
              </a:ext>
            </a:extLst>
          </p:cNvPr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went and found a colt outside in the street, tied at a doorway. As they untied it, 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people standing there asked,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“What are you doing, untying that colt?” </a:t>
            </a:r>
          </a:p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answered as Jesus had told them to,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the people let them go. </a:t>
            </a:r>
          </a:p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they brought the colt to Jesus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threw their cloaks over it, he sat on it. </a:t>
            </a:r>
          </a:p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 people spread their cloaks on the road, while others spread branches they had cut in the fields. </a:t>
            </a:r>
          </a:p>
        </p:txBody>
      </p:sp>
    </p:spTree>
    <p:extLst>
      <p:ext uri="{BB962C8B-B14F-4D97-AF65-F5344CB8AC3E}">
        <p14:creationId xmlns:p14="http://schemas.microsoft.com/office/powerpoint/2010/main" val="2323688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E0222-D971-4BD6-9A09-5C72219C418B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Those who went ahead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those who followed shouted,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“Hosanna!”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“Blessed is he who comes in the name of the Lord!”</a:t>
            </a:r>
          </a:p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“Blessed is the coming kingdom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our father David!”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“Hosanna in the highest heaven!”</a:t>
            </a:r>
          </a:p>
          <a:p>
            <a:pPr algn="ctr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Jesus entered Jerusalem and went into the temple courts. He looked around at everything,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since it was already late,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went out to Bethany with the Twelve.</a:t>
            </a:r>
          </a:p>
        </p:txBody>
      </p:sp>
    </p:spTree>
    <p:extLst>
      <p:ext uri="{BB962C8B-B14F-4D97-AF65-F5344CB8AC3E}">
        <p14:creationId xmlns:p14="http://schemas.microsoft.com/office/powerpoint/2010/main" val="3180698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73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79CDA2EB-EBA6-4011-B64A-845FF6AD8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0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AU" altLang="en-US" sz="3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From heaven You came helpless babe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Entered our world, 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Your glory veiled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Not to be served but to serve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gave Your life that we might live.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7A347F32-2B25-4336-8AF1-D5B78329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0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AU" altLang="en-US" sz="36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This is our God, The Servant King,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 calls us now to follow Him,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bring our lives as a daily offering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Of worship to the Servant King.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8763375B-B4C3-4BFA-9ED9-E2FF7BAD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05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AU" altLang="en-US" sz="3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There in the garden of tears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My heavy load he chose to bear.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His heart with sorrow was torn,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"Yet not my will but Yours" He said.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32B76B9E-9FDD-4757-9521-9E87D7905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0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AU" altLang="en-US" sz="36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This is our God, The Servant King,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 calls us now to follow Him,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bring our lives as a daily offering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Of worship to the Servant King.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649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4A31BAD2-9688-43C1-90DD-9070D3CD9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05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AU" altLang="en-US" sz="3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Come, see His hands and His feet,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The scars that speak of sacrifice,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Hands that flung stars into space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cruel nails surrendered.</a:t>
            </a:r>
            <a:r>
              <a:rPr lang="en-AU" altLang="en-US" sz="4400" b="1" dirty="0"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C61D7D39-3AE1-4264-9EC4-4559FA95B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05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AU" altLang="en-US" sz="36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This is our God, The Servant King,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 calls us now to follow Him,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bring our lives as a daily offering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Of worship to the Servant King.</a:t>
            </a:r>
            <a:endParaRPr lang="en-AU" altLang="en-US" sz="44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ACC3D297-F1F6-4957-85D9-72AB61FD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05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AU" altLang="en-US" sz="3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So let us learn how to serve,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in our lives enthrone Him,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Each other’s needs to prefer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For it is Christ we are serving.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0F079002-AD53-41EA-9B57-EFDC5A2F7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0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AU" altLang="en-US" sz="36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This is our God, The Servant King,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 calls us now to follow Him,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bring our lives as a daily offering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Of worship to the Servant King.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655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Mount of Olives and the Kidron Valley – Looking for the Blessed Hope">
            <a:extLst>
              <a:ext uri="{FF2B5EF4-FFF2-40B4-BE49-F238E27FC236}">
                <a16:creationId xmlns:a16="http://schemas.microsoft.com/office/drawing/2014/main" id="{384FD191-E9C9-40BD-A2D4-3F6CAB9E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680"/>
            <a:ext cx="12191999" cy="69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81B530-F9B1-4931-BD61-701C57834364}"/>
              </a:ext>
            </a:extLst>
          </p:cNvPr>
          <p:cNvSpPr txBox="1"/>
          <p:nvPr/>
        </p:nvSpPr>
        <p:spPr>
          <a:xfrm>
            <a:off x="0" y="13062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Jerusalem from the Mount of Olives or Olivet</a:t>
            </a:r>
            <a:endParaRPr lang="en-A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05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F2BBF-752B-4CB9-9CA6-F6BCA76F79C2}"/>
              </a:ext>
            </a:extLst>
          </p:cNvPr>
          <p:cNvSpPr txBox="1"/>
          <p:nvPr/>
        </p:nvSpPr>
        <p:spPr>
          <a:xfrm>
            <a:off x="0" y="0"/>
            <a:ext cx="12192000" cy="592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en-A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In Mark’s Gospel, there is no quotation from Zechariah 9:9 (Matt 21:5).</a:t>
            </a:r>
            <a:endParaRPr lang="en-A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en-A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Jesus rides a colt instead of a donkey and colt (Matt 21:2).</a:t>
            </a:r>
            <a:endParaRPr lang="en-A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en-A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The people spread “leafy branches that they had cut in the fields” in Jesus’ path (v. 8) instead of “branches of the palm trees” (Jn 12:13).</a:t>
            </a:r>
            <a:endParaRPr lang="en-A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en-A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In the hosannas, there is no mention of Jesus as Son of David ( Matt 21:9).</a:t>
            </a:r>
            <a:endParaRPr lang="en-A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en-A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Jesus does not weep over Jerusalem (Luke 19:41-44).</a:t>
            </a:r>
            <a:endParaRPr lang="en-A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59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085A0-0630-4426-90B5-98ACBD82DDB7}"/>
              </a:ext>
            </a:extLst>
          </p:cNvPr>
          <p:cNvSpPr txBox="1"/>
          <p:nvPr/>
        </p:nvSpPr>
        <p:spPr>
          <a:xfrm>
            <a:off x="0" y="0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they approached Jerusalem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from Jericho,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came to Bethphage and Bethany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l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home of Martha, Mary and Lazarus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the Mount of Olives, </a:t>
            </a:r>
            <a:r>
              <a:rPr lang="en-AU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A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“At the fall of Jerusalem in 586 B.C. Ezekiel had a vision of the glory of the Lord departing from Jerusalem and settling on the Mount of Olives (Ezek 11:23)”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01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D0FBE2-8201-469F-8032-B0E21EC76B14}"/>
              </a:ext>
            </a:extLst>
          </p:cNvPr>
          <p:cNvSpPr txBox="1"/>
          <p:nvPr/>
        </p:nvSpPr>
        <p:spPr>
          <a:xfrm>
            <a:off x="0" y="0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Jesus sent 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his disciples,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saying to them, “Go to the village ahead of you, and just as you enter it, you will find a colt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hardly the charge for a King to ride in victory,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tied there, which 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ONE HAS EVER RIDDEN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like the tomb, never touched, unblemished.</a:t>
            </a:r>
          </a:p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Untie it and bring it here. </a:t>
            </a:r>
          </a:p>
        </p:txBody>
      </p:sp>
    </p:spTree>
    <p:extLst>
      <p:ext uri="{BB962C8B-B14F-4D97-AF65-F5344CB8AC3E}">
        <p14:creationId xmlns:p14="http://schemas.microsoft.com/office/powerpoint/2010/main" val="1587124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A750B8-A2CA-47E0-A91E-D64311C18417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anyone asks you, ‘Why are you doing this?’ </a:t>
            </a: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say, ‘The Lord needs it and will send it back here shortly.’”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 bit like borrowing a car with the keys in the ignition, perhaps these men were known as friends of Jesus.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went and found a colt outside in the street, tied at a doorway. As they untied it,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people standing there asked, </a:t>
            </a:r>
          </a:p>
          <a:p>
            <a:pPr algn="l"/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“What are you doing, untying that colt?”  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ANSWERED AS JESUS HAD TOLD THEM TO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the people let them go. 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have showed their obedience to Jesus.</a:t>
            </a:r>
            <a:endParaRPr lang="en-US" sz="4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lm Sunday in Germany">
            <a:extLst>
              <a:ext uri="{FF2B5EF4-FFF2-40B4-BE49-F238E27FC236}">
                <a16:creationId xmlns:a16="http://schemas.microsoft.com/office/drawing/2014/main" id="{53E707BA-1D8B-4992-8141-1AC24F8B9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7A05A8-8403-4585-B229-FECD19920B1C}"/>
              </a:ext>
            </a:extLst>
          </p:cNvPr>
          <p:cNvSpPr txBox="1"/>
          <p:nvPr/>
        </p:nvSpPr>
        <p:spPr>
          <a:xfrm>
            <a:off x="0" y="0"/>
            <a:ext cx="12192000" cy="64940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Lord be with you</a:t>
            </a:r>
          </a:p>
          <a:p>
            <a:pPr algn="ctr"/>
            <a:endParaRPr lang="en-US" sz="8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And also with you</a:t>
            </a:r>
          </a:p>
        </p:txBody>
      </p:sp>
    </p:spTree>
    <p:extLst>
      <p:ext uri="{BB962C8B-B14F-4D97-AF65-F5344CB8AC3E}">
        <p14:creationId xmlns:p14="http://schemas.microsoft.com/office/powerpoint/2010/main" val="23141082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E653F6-EC34-431A-AA8D-3C2EFD100F33}"/>
              </a:ext>
            </a:extLst>
          </p:cNvPr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they brought the colt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making something ordinary into significance,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Jesus and threw their cloaks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never saddled before,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over it, he sat on it. 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king would ride a horse into battle, but a donkey when coming in peace.</a:t>
            </a:r>
            <a:endParaRPr lang="en-US" sz="4000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 people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probably pilgrims,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spread their cloaks on the road,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 red carpet.</a:t>
            </a: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while others spread branches they had cut in the fields. </a:t>
            </a:r>
          </a:p>
        </p:txBody>
      </p:sp>
    </p:spTree>
    <p:extLst>
      <p:ext uri="{BB962C8B-B14F-4D97-AF65-F5344CB8AC3E}">
        <p14:creationId xmlns:p14="http://schemas.microsoft.com/office/powerpoint/2010/main" val="22645487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46EEF-FCD9-4B55-A5AB-A65110851BCF}"/>
              </a:ext>
            </a:extLst>
          </p:cNvPr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Those who went ahead and those who followed shouted,</a:t>
            </a:r>
          </a:p>
          <a:p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“HOSANNA!”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meaning “Save Us”</a:t>
            </a:r>
            <a:endParaRPr lang="en-US" sz="4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“Blessed is he who comes in the name of the Lord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Psalm 118:26”</a:t>
            </a:r>
          </a:p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“Blessed is the coming kingdom of our father David!”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 for the great days of king David</a:t>
            </a: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“Hosanna in the highest heaven!”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could be seen as sedition by the Romans a provoke a stern armed response.</a:t>
            </a: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139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6CEA0-90F7-4412-AD86-74648E5DA84D}"/>
              </a:ext>
            </a:extLst>
          </p:cNvPr>
          <p:cNvSpPr txBox="1"/>
          <p:nvPr/>
        </p:nvSpPr>
        <p:spPr>
          <a:xfrm>
            <a:off x="0" y="0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Jesus entered Jerusalem and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went into the temple courts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He looked around at everything, but since it was already late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they are tired, Jericho is 30 ks away and uphill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he went out to Bethany with the Twelve.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next day he returns to upturn life as they knew it. His triumph is not only the entry but what is to come….</a:t>
            </a: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61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832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rinity Fellowship Church: Richardson, TX &gt; Sermons">
            <a:extLst>
              <a:ext uri="{FF2B5EF4-FFF2-40B4-BE49-F238E27FC236}">
                <a16:creationId xmlns:a16="http://schemas.microsoft.com/office/drawing/2014/main" id="{BE70A9D0-DFA7-434B-A941-E72387FE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301"/>
            <a:ext cx="12150945" cy="68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2981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3981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60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Our Father in heaven,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hallowed be Your name,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Your kingdom come,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Your will be done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On earth as in heaven.</a:t>
            </a:r>
          </a:p>
          <a:p>
            <a:pPr algn="ctr">
              <a:lnSpc>
                <a:spcPct val="15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Give us today our daily bread.</a:t>
            </a:r>
          </a:p>
        </p:txBody>
      </p:sp>
    </p:spTree>
    <p:extLst>
      <p:ext uri="{BB962C8B-B14F-4D97-AF65-F5344CB8AC3E}">
        <p14:creationId xmlns:p14="http://schemas.microsoft.com/office/powerpoint/2010/main" val="32939469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704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forgive us our sins,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As we forgive those 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who sin against us.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Save us from the time of trial,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deliver us from evil.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For the kingdom, the power 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the glory are Yours, </a:t>
            </a:r>
          </a:p>
          <a:p>
            <a:pPr algn="ctr">
              <a:lnSpc>
                <a:spcPct val="130000"/>
              </a:lnSpc>
            </a:pPr>
            <a:r>
              <a:rPr lang="en-AU" altLang="en-US" sz="4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Now and forever. </a:t>
            </a:r>
            <a:r>
              <a:rPr lang="en-AU" altLang="en-US" sz="4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124496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9770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00B9136F-9266-4749-B1C2-E3163CBE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00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When we walk with the Lord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In the light of His word,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What a glory He sheds on our way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While we do His good will,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 abides with us still,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with all Who will trust and obey.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1/8</a:t>
            </a:r>
            <a:endParaRPr lang="en-US" altLang="en-US" sz="3200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assing the peace image">
            <a:extLst>
              <a:ext uri="{FF2B5EF4-FFF2-40B4-BE49-F238E27FC236}">
                <a16:creationId xmlns:a16="http://schemas.microsoft.com/office/drawing/2014/main" id="{177ACDBA-949E-4E8A-BF2C-247C55FE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46" y="0"/>
            <a:ext cx="1293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75E10-DB38-46A1-876B-20AA814E61BF}"/>
              </a:ext>
            </a:extLst>
          </p:cNvPr>
          <p:cNvSpPr txBox="1"/>
          <p:nvPr/>
        </p:nvSpPr>
        <p:spPr>
          <a:xfrm>
            <a:off x="448574" y="258792"/>
            <a:ext cx="1061049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Let us </a:t>
            </a:r>
          </a:p>
          <a:p>
            <a:pPr algn="ctr"/>
            <a:endParaRPr lang="en-US" sz="9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en-US" sz="9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en-US" sz="9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pass the peace</a:t>
            </a:r>
            <a:endParaRPr lang="en-AU" sz="9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en-A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852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D3E1EB76-EE9F-411E-B08E-6C3E5F1E2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49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en-US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Refrain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Trust and obey,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For there's no other way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be happy in Jesus,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But to trust and obey.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2/8</a:t>
            </a:r>
            <a:endParaRPr lang="en-US" altLang="en-US" sz="32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1822A453-8D09-435C-8007-1F7536599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9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Not a shadow can rise,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Not a cloud in the skies,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But His smile quickly drives it away;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Not a doubt nor a fear,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Not a sigh nor a tear,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Can abide while we trust and obey.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3/8</a:t>
            </a:r>
            <a:endParaRPr lang="en-US" altLang="en-US" sz="32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FA00E20F-775D-4DE1-B921-CE6507CF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49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en-US" b="1" i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Refrain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Trust and obey,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For there's no other way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be happy in Jesus,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But to trust and obey.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4/8</a:t>
            </a:r>
            <a:endParaRPr lang="en-US" altLang="en-US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6732D9B6-1428-4154-9B76-FCF37436E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0215C02A-F54B-4B1C-98C4-34A564F7E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99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But we never can prove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The delights of His love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Until all on the altar we lay;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For the favour He shows,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And the joy He bestows,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Are for those who will trust and obey.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 i="1" dirty="0">
                <a:solidFill>
                  <a:srgbClr val="FFFF00"/>
                </a:solidFill>
              </a:rPr>
              <a:t>5/8</a:t>
            </a:r>
            <a:endParaRPr lang="en-US" altLang="en-US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E0B9AD5E-3DBA-42AC-936F-E331D4B2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F1A32C02-B337-440B-BE30-9F543A0B0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49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en-US" b="1" i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Refrain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Trust and obey,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For there's no other way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be happy in Jesus,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But to trust and obey.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6/8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A7A9476C-2725-4087-B88F-4E3241BE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99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Then in fellowship sweet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We will sit at His feet,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Or we'll walk by His side in the way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What He says we will do,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Where He sends we will go;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Never fear, only trust and obey.  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7/8</a:t>
            </a:r>
            <a:endParaRPr lang="en-US" altLang="en-US" sz="32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53D65F36-8027-415E-A494-52DB63BA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549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en-US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Refrain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Trust and obey,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For there's no other way </a:t>
            </a:r>
            <a:b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To be happy in Jesus,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But to trust and obey.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8/8</a:t>
            </a:r>
            <a:endParaRPr lang="en-US" altLang="en-US" sz="32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6837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sanna! – Woodmont Christian Church">
            <a:extLst>
              <a:ext uri="{FF2B5EF4-FFF2-40B4-BE49-F238E27FC236}">
                <a16:creationId xmlns:a16="http://schemas.microsoft.com/office/drawing/2014/main" id="{C011CD5B-C163-4FFD-9782-86C88DA1D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9"/>
            <a:ext cx="12192000" cy="69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854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rtual Morning Tea – Tourism Network Yarra Valley">
            <a:extLst>
              <a:ext uri="{FF2B5EF4-FFF2-40B4-BE49-F238E27FC236}">
                <a16:creationId xmlns:a16="http://schemas.microsoft.com/office/drawing/2014/main" id="{D448C41F-5426-4745-8D44-101D0B56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22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DC82D4-6C70-490C-A34E-23832D434BC7}"/>
              </a:ext>
            </a:extLst>
          </p:cNvPr>
          <p:cNvSpPr txBox="1"/>
          <p:nvPr/>
        </p:nvSpPr>
        <p:spPr>
          <a:xfrm>
            <a:off x="-582024" y="1519090"/>
            <a:ext cx="3425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Good </a:t>
            </a:r>
            <a:endParaRPr lang="en-A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920E1-B9BE-4036-81B7-8F0E0DC83C99}"/>
              </a:ext>
            </a:extLst>
          </p:cNvPr>
          <p:cNvSpPr txBox="1"/>
          <p:nvPr/>
        </p:nvSpPr>
        <p:spPr>
          <a:xfrm>
            <a:off x="7300687" y="420132"/>
            <a:ext cx="5297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Morning</a:t>
            </a:r>
            <a:endParaRPr lang="en-A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B0CE9-1B57-4158-985C-67140CF04F70}"/>
              </a:ext>
            </a:extLst>
          </p:cNvPr>
          <p:cNvSpPr txBox="1"/>
          <p:nvPr/>
        </p:nvSpPr>
        <p:spPr>
          <a:xfrm>
            <a:off x="1857829" y="5438838"/>
            <a:ext cx="10537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Have a Great week</a:t>
            </a:r>
            <a:endParaRPr lang="en-A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2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6974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sanna! - Mountain Christian Community Church">
            <a:extLst>
              <a:ext uri="{FF2B5EF4-FFF2-40B4-BE49-F238E27FC236}">
                <a16:creationId xmlns:a16="http://schemas.microsoft.com/office/drawing/2014/main" id="{D67E5F51-3895-4CD9-83BA-D585E484E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19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4149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0+] Music Score Wallpaper on WallpaperSafari">
            <a:extLst>
              <a:ext uri="{FF2B5EF4-FFF2-40B4-BE49-F238E27FC236}">
                <a16:creationId xmlns:a16="http://schemas.microsoft.com/office/drawing/2014/main" id="{A3554695-CAC6-4F1A-84F5-7F693369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28"/>
            <a:ext cx="12192000" cy="69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1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15EF36E0-DB0B-49CE-A3D1-BE2652432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78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 Give thanks to the LORD,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for He is good; </a:t>
            </a:r>
            <a:b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His love endures forever. </a:t>
            </a:r>
          </a:p>
          <a:p>
            <a:pPr algn="ctr" eaLnBrk="1" hangingPunct="1">
              <a:lnSpc>
                <a:spcPct val="150000"/>
              </a:lnSpc>
            </a:pP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 Let Israel say: </a:t>
            </a:r>
            <a:b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"His love endures forever."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9E4C5B7B-0676-4DCA-8F52-7DFC312F8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642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4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14 The LORD is my strength and my song; </a:t>
            </a:r>
            <a:b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He has become my salvation. </a:t>
            </a:r>
          </a:p>
          <a:p>
            <a:pPr eaLnBrk="1" hangingPunct="1">
              <a:lnSpc>
                <a:spcPct val="150000"/>
              </a:lnSpc>
            </a:pP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15 Shouts of joy and victory resound in the tents of the righteous: </a:t>
            </a:r>
            <a:b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"The LORD's right hand has  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done mighty things!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</TotalTime>
  <Words>2259</Words>
  <Application>Microsoft Office PowerPoint</Application>
  <PresentationFormat>Widescreen</PresentationFormat>
  <Paragraphs>227</Paragraphs>
  <Slides>71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Algerian</vt:lpstr>
      <vt:lpstr>Arial</vt:lpstr>
      <vt:lpstr>Bookman Old Style</vt:lpstr>
      <vt:lpstr>Calibri</vt:lpstr>
      <vt:lpstr>Calibri Light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Lunney</dc:creator>
  <cp:lastModifiedBy>Uniting Church</cp:lastModifiedBy>
  <cp:revision>42</cp:revision>
  <dcterms:created xsi:type="dcterms:W3CDTF">2021-03-23T10:02:33Z</dcterms:created>
  <dcterms:modified xsi:type="dcterms:W3CDTF">2021-03-29T22:33:00Z</dcterms:modified>
</cp:coreProperties>
</file>